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6" r:id="rId9"/>
    <p:sldId id="263" r:id="rId10"/>
    <p:sldId id="262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2060"/>
                </a:solidFill>
              </a:rPr>
              <a:t>財金盃</a:t>
            </a:r>
            <a:r>
              <a:rPr lang="en-US" altLang="zh-TW" sz="6000" b="1" dirty="0" smtClean="0">
                <a:solidFill>
                  <a:srgbClr val="002060"/>
                </a:solidFill>
              </a:rPr>
              <a:t>On-Line Games</a:t>
            </a:r>
            <a:endParaRPr lang="zh-TW" alt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256"/>
            <a:ext cx="1843430" cy="1819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E:\Online Games\IMG_7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265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357290" y="85723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世紀帝國</a:t>
            </a:r>
            <a:endParaRPr lang="zh-TW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E:\Online Games\IMG_7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-24"/>
            <a:ext cx="5143914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643834" y="1000108"/>
            <a:ext cx="87716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跑</a:t>
            </a:r>
            <a:endParaRPr lang="en-US" altLang="zh-TW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跑</a:t>
            </a:r>
            <a:endParaRPr lang="en-US" altLang="zh-TW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卡</a:t>
            </a:r>
            <a:endParaRPr lang="en-US" altLang="zh-TW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丁</a:t>
            </a:r>
            <a:endParaRPr lang="en-US" altLang="zh-TW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車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Online Games\IMG_7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5143913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786314" y="285728"/>
            <a:ext cx="15001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CS</a:t>
            </a:r>
            <a:endParaRPr lang="zh-TW" alt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E:\Online Games\IMG_7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2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nline Games\DSC03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E:\Online Games\IMG_7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3265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288619" y="2285992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簽到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E:\Online Games\IMG_7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" y="0"/>
            <a:ext cx="9143265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928662" y="57148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踩地雷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E:\Online Games\IMG_7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" y="0"/>
            <a:ext cx="91432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E:\Online Games\IMG_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2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Online Games\IMG_7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293" y="0"/>
            <a:ext cx="5143913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572397" y="1928802"/>
            <a:ext cx="1015663" cy="215058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憤怒鳥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E:\Online Games\IMG_7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" y="0"/>
            <a:ext cx="9143265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357554" y="357166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爆爆王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E:\Online Games\IMG_7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265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1406" y="21429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小朋友齊打交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PresentationFormat>如螢幕大小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財金盃On-Line Games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Purplefish</cp:lastModifiedBy>
  <cp:revision>5</cp:revision>
  <dcterms:modified xsi:type="dcterms:W3CDTF">2011-06-18T13:25:04Z</dcterms:modified>
</cp:coreProperties>
</file>